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0"/>
  </p:notesMasterIdLst>
  <p:sldIdLst>
    <p:sldId id="256" r:id="rId4"/>
    <p:sldId id="258" r:id="rId5"/>
    <p:sldId id="271" r:id="rId6"/>
    <p:sldId id="259" r:id="rId7"/>
    <p:sldId id="261" r:id="rId8"/>
    <p:sldId id="262" r:id="rId9"/>
    <p:sldId id="273" r:id="rId10"/>
    <p:sldId id="414" r:id="rId11"/>
    <p:sldId id="450" r:id="rId12"/>
    <p:sldId id="265" r:id="rId13"/>
    <p:sldId id="266" r:id="rId14"/>
    <p:sldId id="267" r:id="rId15"/>
    <p:sldId id="286" r:id="rId16"/>
    <p:sldId id="313" r:id="rId17"/>
    <p:sldId id="287" r:id="rId18"/>
    <p:sldId id="314" r:id="rId19"/>
    <p:sldId id="385" r:id="rId20"/>
    <p:sldId id="386" r:id="rId21"/>
    <p:sldId id="387" r:id="rId22"/>
    <p:sldId id="382" r:id="rId23"/>
    <p:sldId id="343" r:id="rId24"/>
    <p:sldId id="344" r:id="rId25"/>
    <p:sldId id="346" r:id="rId26"/>
    <p:sldId id="363" r:id="rId27"/>
    <p:sldId id="362" r:id="rId28"/>
    <p:sldId id="390" r:id="rId29"/>
    <p:sldId id="365" r:id="rId31"/>
    <p:sldId id="364" r:id="rId32"/>
    <p:sldId id="371" r:id="rId33"/>
    <p:sldId id="366" r:id="rId34"/>
    <p:sldId id="367" r:id="rId35"/>
    <p:sldId id="368" r:id="rId36"/>
    <p:sldId id="369" r:id="rId37"/>
    <p:sldId id="370" r:id="rId38"/>
    <p:sldId id="372" r:id="rId39"/>
    <p:sldId id="373" r:id="rId40"/>
    <p:sldId id="374" r:id="rId41"/>
    <p:sldId id="375" r:id="rId42"/>
    <p:sldId id="376" r:id="rId43"/>
    <p:sldId id="377" r:id="rId44"/>
    <p:sldId id="347" r:id="rId45"/>
    <p:sldId id="348" r:id="rId46"/>
    <p:sldId id="351" r:id="rId47"/>
    <p:sldId id="38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56C91-D2F3-4473-B9F6-91058D45B5F4}">
          <p14:sldIdLst>
            <p14:sldId id="256"/>
            <p14:sldId id="258"/>
            <p14:sldId id="271"/>
            <p14:sldId id="259"/>
            <p14:sldId id="261"/>
            <p14:sldId id="262"/>
            <p14:sldId id="273"/>
            <p14:sldId id="414"/>
            <p14:sldId id="450"/>
            <p14:sldId id="265"/>
            <p14:sldId id="266"/>
            <p14:sldId id="267"/>
            <p14:sldId id="286"/>
            <p14:sldId id="313"/>
            <p14:sldId id="287"/>
            <p14:sldId id="314"/>
            <p14:sldId id="385"/>
            <p14:sldId id="386"/>
            <p14:sldId id="387"/>
            <p14:sldId id="382"/>
            <p14:sldId id="343"/>
            <p14:sldId id="344"/>
            <p14:sldId id="346"/>
            <p14:sldId id="363"/>
            <p14:sldId id="362"/>
            <p14:sldId id="390"/>
            <p14:sldId id="365"/>
            <p14:sldId id="364"/>
            <p14:sldId id="371"/>
            <p14:sldId id="366"/>
            <p14:sldId id="367"/>
            <p14:sldId id="368"/>
            <p14:sldId id="369"/>
            <p14:sldId id="370"/>
            <p14:sldId id="372"/>
            <p14:sldId id="373"/>
            <p14:sldId id="374"/>
            <p14:sldId id="375"/>
            <p14:sldId id="376"/>
            <p14:sldId id="377"/>
            <p14:sldId id="347"/>
            <p14:sldId id="348"/>
            <p14:sldId id="351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0" y="2705767"/>
            <a:ext cx="1219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ONLINE MOVIE TICKET BOOKING</a:t>
            </a:r>
            <a:endParaRPr lang="en-U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9133" y="257709"/>
            <a:ext cx="4281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cap="all" spc="-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Flow Chart</a:t>
            </a:r>
            <a:endParaRPr lang="en-US" sz="4800" b="1" cap="all" spc="-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Placeholder 6" descr="222.png"/>
          <p:cNvPicPr>
            <a:picLocks noChangeAspect="1"/>
          </p:cNvPicPr>
          <p:nvPr/>
        </p:nvPicPr>
        <p:blipFill>
          <a:blip r:embed="rId1"/>
          <a:srcRect t="1397" b="1397"/>
          <a:stretch>
            <a:fillRect/>
          </a:stretch>
        </p:blipFill>
        <p:spPr>
          <a:xfrm>
            <a:off x="3379670" y="956311"/>
            <a:ext cx="6438900" cy="5634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0015" y="170815"/>
            <a:ext cx="43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ER-D</a:t>
            </a:r>
            <a:r>
              <a:rPr lang="en-US" alt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IAGRAM</a:t>
            </a:r>
            <a:endParaRPr lang="en-US" altLang="en-IN" sz="4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 descr="Dia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63" y="1151255"/>
            <a:ext cx="10253980" cy="5332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103773"/>
            <a:ext cx="414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cap="all" spc="-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used</a:t>
            </a:r>
            <a:endParaRPr lang="en-US" sz="4800" b="1" cap="all" spc="-1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080" y="881514"/>
            <a:ext cx="7940040" cy="58399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002948" y="2580005"/>
            <a:ext cx="592916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 dirty="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BACK</a:t>
            </a:r>
            <a:r>
              <a:rPr lang="en-US" altLang="en-GB" sz="6600" b="1" dirty="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-</a:t>
            </a:r>
            <a:r>
              <a:rPr lang="en-GB" sz="6600" b="1" dirty="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END</a:t>
            </a:r>
            <a:endParaRPr lang="en-GB" sz="6600" b="1" dirty="0"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846" y="350203"/>
            <a:ext cx="9965356" cy="1168450"/>
          </a:xfrm>
        </p:spPr>
        <p:txBody>
          <a:bodyPr>
            <a:normAutofit/>
          </a:bodyPr>
          <a:lstStyle/>
          <a:p>
            <a:pPr algn="just"/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</a:rPr>
              <a:t>TOOLS/TECHNOLOGIES USED </a:t>
            </a:r>
            <a:endParaRPr lang="en-I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51865" y="1811020"/>
            <a:ext cx="9144000" cy="427609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ECLIPSE IDE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MYSQL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HIBERNATE 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SPRING BOOT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POSTMAN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00000"/>
              </a:lnSpc>
            </a:pP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6600" y="160401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User controller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Movie controller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Theatre controller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Booked seat controller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</a:rPr>
              <a:t>Payment controller</a:t>
            </a: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-85424" y="430639"/>
            <a:ext cx="560069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 CONTROLLERS</a:t>
            </a:r>
            <a:endParaRPr lang="en-GB" sz="4800" b="1" dirty="0"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150" y="364490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</a:rPr>
              <a:t>USER CONTROLLER</a:t>
            </a:r>
            <a:endParaRPr lang="en-I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3" y="1690687"/>
            <a:ext cx="9978289" cy="1966913"/>
          </a:xfr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4" y="3736975"/>
            <a:ext cx="9978290" cy="2619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90" y="1374775"/>
            <a:ext cx="11010265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91490" y="357505"/>
            <a:ext cx="8634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Times New Roman" panose="02020603050405020304" charset="0"/>
                <a:cs typeface="Times New Roman" panose="02020603050405020304" charset="0"/>
              </a:rPr>
              <a:t>MOVIE CONROLLER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570" y="1180465"/>
            <a:ext cx="11049000" cy="54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369570" y="350520"/>
            <a:ext cx="9935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Times New Roman" panose="02020603050405020304" charset="0"/>
                <a:cs typeface="Times New Roman" panose="02020603050405020304" charset="0"/>
              </a:rPr>
              <a:t>THEATRE CONTROLLER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6445" y="1052830"/>
            <a:ext cx="10985500" cy="55651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766445" y="222885"/>
            <a:ext cx="85813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b="1">
                <a:latin typeface="Times New Roman" panose="02020603050405020304" charset="0"/>
                <a:cs typeface="Times New Roman" panose="02020603050405020304" charset="0"/>
              </a:rPr>
              <a:t>BOOKED SEAT CONTOLLER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972152" y="1344996"/>
            <a:ext cx="4591250" cy="4784725"/>
          </a:xfr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sz="3200" cap="all" spc="-100" noProof="0" dirty="0">
              <a:solidFill>
                <a:schemeClr val="accent3"/>
              </a:solidFill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endParaRPr lang="en-US" sz="9600" cap="all" spc="-10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RLL project PRESENTATION on</a:t>
            </a:r>
            <a:b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sz="9600" cap="all" spc="-10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  </a:t>
            </a:r>
            <a:b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9600" b="1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endParaRPr lang="en-US" sz="9600" b="1" cap="all" spc="-10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r>
              <a:rPr lang="en-US" sz="9600" b="1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ONLINE MOVIE TICKET BOOKING</a:t>
            </a:r>
            <a:endParaRPr lang="en-US" sz="9600" b="1" cap="all" spc="-10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endParaRPr lang="en-US" sz="9600" b="1" cap="all" spc="-10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b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Presented By      </a:t>
            </a:r>
            <a:b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9600" cap="all" spc="-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Group -</a:t>
            </a:r>
            <a:r>
              <a:rPr lang="en-US" sz="9600" cap="all" spc="-10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07 </a:t>
            </a:r>
            <a:br>
              <a:rPr lang="en-US" sz="9600" cap="all" spc="-100" noProof="0" dirty="0">
                <a:solidFill>
                  <a:schemeClr val="tx1"/>
                </a:solidFill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sz="9600" cap="all" spc="-100" noProof="0" dirty="0">
                <a:solidFill>
                  <a:schemeClr val="tx1"/>
                </a:solidFill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sz="9600" cap="all" spc="-100" noProof="0" dirty="0">
                <a:solidFill>
                  <a:schemeClr val="accent3"/>
                </a:solidFill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sz="9600" cap="all" spc="-100" dirty="0">
              <a:solidFill>
                <a:schemeClr val="accent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br>
              <a:rPr lang="en-US" sz="9600" cap="all" spc="-100" noProof="0" dirty="0">
                <a:solidFill>
                  <a:schemeClr val="accent3"/>
                </a:solidFill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9600" cap="all" spc="-100" noProof="0" dirty="0">
                <a:solidFill>
                  <a:schemeClr val="accent3"/>
                </a:solidFill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endParaRPr lang="en-US" sz="9600" cap="all" spc="-100" dirty="0">
              <a:solidFill>
                <a:schemeClr val="accent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9600" cap="all" spc="-100" dirty="0">
              <a:solidFill>
                <a:schemeClr val="accent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4294967295"/>
          </p:nvPr>
        </p:nvGraphicFramePr>
        <p:xfrm>
          <a:off x="6296058" y="1351346"/>
          <a:ext cx="4923790" cy="4778375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2757170"/>
                <a:gridCol w="2166620"/>
              </a:tblGrid>
              <a:tr h="822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</a:t>
                      </a:r>
                      <a:r>
                        <a:rPr lang="en-US" altLang="en-IN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AME</a:t>
                      </a:r>
                      <a:endParaRPr lang="en-IN" sz="2400" b="1" cap="none" spc="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endParaRPr lang="en-IN" sz="2400" cap="none" spc="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ID</a:t>
                      </a:r>
                      <a:endParaRPr lang="en-IN" sz="2400" b="1" cap="none" spc="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endParaRPr lang="en-IN" sz="2400" cap="none" spc="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Angel Reginald Lenin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2530061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Sushmitha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P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2528316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Harshini A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2529917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Heera Mani K B S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2530164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Manushree N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2528297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Palepu Suresh Kumar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2528737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Muradsabgari Shaik Firoz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2528275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92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Kottagundla Sai Bhargav</a:t>
                      </a:r>
                      <a:endParaRPr lang="en-US" sz="18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2528380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Jeevapradhap J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2530349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" b="8284"/>
          <a:stretch>
            <a:fillRect/>
          </a:stretch>
        </p:blipFill>
        <p:spPr>
          <a:xfrm>
            <a:off x="727710" y="1504950"/>
            <a:ext cx="10412730" cy="41617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27710" y="421005"/>
            <a:ext cx="85940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charset="0"/>
                <a:cs typeface="Times New Roman" panose="02020603050405020304" charset="0"/>
              </a:rPr>
              <a:t>BACKEND EXECUTION</a:t>
            </a:r>
            <a:endParaRPr 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29635" y="2268855"/>
            <a:ext cx="50793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6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FRONT END</a:t>
            </a:r>
            <a:endParaRPr lang="en-US" sz="6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90" y="476250"/>
            <a:ext cx="9186545" cy="909955"/>
          </a:xfrm>
        </p:spPr>
        <p:txBody>
          <a:bodyPr>
            <a:normAutofit/>
          </a:bodyPr>
          <a:p>
            <a:r>
              <a:rPr lang="en-I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TOOLS/TECHNOLOGIES USED </a:t>
            </a:r>
            <a:endParaRPr lang="en-I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758825" y="1463675"/>
            <a:ext cx="1067371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2400">
                <a:solidFill>
                  <a:srgbClr val="444444"/>
                </a:solidFill>
                <a:highlight>
                  <a:srgbClr val="FFFFFF"/>
                </a:highlight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Angular</a:t>
            </a:r>
            <a:endParaRPr lang="en-US"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2400">
                <a:solidFill>
                  <a:srgbClr val="444444"/>
                </a:solidFill>
                <a:highlight>
                  <a:srgbClr val="FFFFFF"/>
                </a:highlight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HTML</a:t>
            </a:r>
            <a:endParaRPr lang="en-US"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2400">
                <a:solidFill>
                  <a:srgbClr val="444444"/>
                </a:solidFill>
                <a:highlight>
                  <a:srgbClr val="FFFFFF"/>
                </a:highlight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CSS</a:t>
            </a:r>
            <a:endParaRPr lang="en-US"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2400">
                <a:solidFill>
                  <a:srgbClr val="444444"/>
                </a:solidFill>
                <a:highlight>
                  <a:srgbClr val="FFFFFF"/>
                </a:highlight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Visual studio code</a:t>
            </a:r>
            <a:endParaRPr lang="en-US"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7429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sz="2400">
              <a:solidFill>
                <a:srgbClr val="444444"/>
              </a:solidFill>
              <a:highlight>
                <a:srgbClr val="FFFFFF"/>
              </a:highlight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25" y="124460"/>
            <a:ext cx="10515600" cy="1325563"/>
          </a:xfrm>
        </p:spPr>
        <p:txBody>
          <a:bodyPr>
            <a:normAutofit/>
          </a:bodyPr>
          <a:p>
            <a:r>
              <a:rPr lang="en-GB" sz="4800" b="1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C</a:t>
            </a:r>
            <a:r>
              <a:rPr lang="en-US" altLang="en-GB" sz="4800" b="1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OMPONENTS IN ANGULAR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Signup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Login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Home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Header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Admin movies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61415" y="825500"/>
            <a:ext cx="647065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Admin theatres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movie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theatre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Edit movie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Edit theatre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Active show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305" y="1365250"/>
            <a:ext cx="10515600" cy="5827395"/>
          </a:xfrm>
        </p:spPr>
        <p:txBody>
          <a:bodyPr>
            <a:normAutofit/>
          </a:bodyPr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Seat-booking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Booking confirmation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Nms cinemas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Payment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Payment page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6445" y="151765"/>
            <a:ext cx="10515600" cy="937895"/>
          </a:xfrm>
        </p:spPr>
        <p:txBody>
          <a:bodyPr>
            <a:normAutofit/>
          </a:bodyPr>
          <a:p>
            <a:pPr algn="l"/>
            <a:r>
              <a:rPr lang="en-US" sz="4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FRONT-END EXECUTION</a:t>
            </a:r>
            <a:endParaRPr lang="en-US" sz="48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1" name="Picture 21"/>
          <p:cNvPicPr>
            <a:picLocks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6445" y="1024890"/>
            <a:ext cx="11097895" cy="5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982345"/>
            <a:ext cx="10032365" cy="55454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96315" y="152400"/>
            <a:ext cx="2638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SIGN UP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5890" y="1195070"/>
            <a:ext cx="9791700" cy="539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405890" y="226695"/>
            <a:ext cx="40151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LOGIN PAGE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5" name="Picture 2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535" y="1165860"/>
            <a:ext cx="10234295" cy="5190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78535" y="295275"/>
            <a:ext cx="53263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 LOGIN PAGE</a:t>
            </a:r>
            <a:endParaRPr lang="en-US" sz="4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98120" y="257810"/>
            <a:ext cx="8098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TABLE OF CONTENTS</a:t>
            </a:r>
            <a:endParaRPr lang="en-I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8340" y="869950"/>
            <a:ext cx="650367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Background of the project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 &amp; Technologies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ER Diagram</a:t>
            </a:r>
            <a:endParaRPr lang="en-I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Admin Module</a:t>
            </a:r>
            <a:endParaRPr lang="en-I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 Module</a:t>
            </a:r>
            <a:endParaRPr lang="en-I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Output</a:t>
            </a:r>
            <a:r>
              <a:rPr lang="en-US" altLang="en-I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I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2800" dirty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705725" y="2658745"/>
            <a:ext cx="3988435" cy="3903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3" name="Picture 3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3800" y="1104265"/>
            <a:ext cx="9804400" cy="539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193800" y="172720"/>
            <a:ext cx="6541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ADMIN ACTIVITIES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193675"/>
            <a:ext cx="8070850" cy="700405"/>
          </a:xfrm>
        </p:spPr>
        <p:txBody>
          <a:bodyPr>
            <a:normAutofit fontScale="90000"/>
          </a:bodyPr>
          <a:p>
            <a:r>
              <a:rPr lang="en-US" sz="533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ADMIN – MOVIES</a:t>
            </a:r>
            <a:endParaRPr lang="en-US" sz="5335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8" name="Picture 38"/>
          <p:cNvPicPr>
            <a:picLocks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630" y="894080"/>
            <a:ext cx="10829290" cy="54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0710" y="996950"/>
            <a:ext cx="10991215" cy="55600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600710" y="167005"/>
            <a:ext cx="6187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ADMIN – THEATERS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7" name="Picture 3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059815"/>
            <a:ext cx="10790555" cy="5147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8200" y="229870"/>
            <a:ext cx="42868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EDIT MOVIES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30580" y="82550"/>
            <a:ext cx="62401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MOVIES AVAILABLE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5" name="Picture 3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580" y="829945"/>
            <a:ext cx="10522585" cy="55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7440" y="956945"/>
            <a:ext cx="10378440" cy="53905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107440" y="188595"/>
            <a:ext cx="35515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MOVIE LIST</a:t>
            </a:r>
            <a:endParaRPr lang="en-US" sz="4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7" name="Picture 2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3530" y="981710"/>
            <a:ext cx="9665335" cy="5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573530" y="151765"/>
            <a:ext cx="42983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BOOK MOVIE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8" name="Picture 2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7805" y="1004570"/>
            <a:ext cx="9745980" cy="544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487805" y="174625"/>
            <a:ext cx="4274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SELECT SEAT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9" name="Picture 2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760" y="954405"/>
            <a:ext cx="10451465" cy="54889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127760" y="124460"/>
            <a:ext cx="69145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CONFIRMATION PAGE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1" name="Picture 3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911860"/>
            <a:ext cx="9891395" cy="56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41705" y="81915"/>
            <a:ext cx="51828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CARD DETAILS 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10144" y="423445"/>
            <a:ext cx="687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0210" y="1743075"/>
            <a:ext cx="10398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The project gives a real-life understanding of the online movie ticket booking system and activities performed by various roles in the supply chain.</a:t>
            </a:r>
            <a:endParaRPr lang="en-US" altLang="en-IN" sz="2400" dirty="0">
              <a:solidFill>
                <a:srgbClr val="000000"/>
              </a:solidFill>
              <a:effectLst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Here we provide automation for the movie ticket booking system through the internet.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Online movie ticket booking system project captures activities performed by different roles. </a:t>
            </a:r>
            <a:endParaRPr lang="en-IN" sz="2400" dirty="0">
              <a:solidFill>
                <a:srgbClr val="000000"/>
              </a:solidFill>
              <a:effectLst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just">
              <a:lnSpc>
                <a:spcPct val="100000"/>
              </a:lnSpc>
              <a:buFont typeface="Wingdings" panose="05000000000000000000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2" name="Picture 3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0" y="822960"/>
            <a:ext cx="10420350" cy="5601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33450" y="-6985"/>
            <a:ext cx="55816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PAYMENT STATUS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570" y="2408555"/>
            <a:ext cx="7178675" cy="1325880"/>
          </a:xfrm>
        </p:spPr>
        <p:txBody>
          <a:bodyPr/>
          <a:p>
            <a:r>
              <a:rPr lang="en-US" sz="6600" b="1">
                <a:latin typeface="Times New Roman" panose="02020603050405020304" charset="0"/>
                <a:cs typeface="Times New Roman" panose="02020603050405020304" charset="0"/>
              </a:rPr>
              <a:t>	TESTING</a:t>
            </a:r>
            <a:endParaRPr lang="en-US" sz="6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835" y="699770"/>
            <a:ext cx="10515600" cy="5102225"/>
          </a:xfrm>
        </p:spPr>
        <p:txBody>
          <a:bodyPr>
            <a:normAutofit/>
          </a:bodyPr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None/>
            </a:pPr>
            <a:r>
              <a:rPr lang="en-US" altLang="en-GB" sz="4800" b="1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J UNIT TESTING</a:t>
            </a:r>
            <a:endParaRPr lang="en-US" altLang="en-GB" sz="24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Ø"/>
            </a:pPr>
            <a:endParaRPr sz="2400">
              <a:latin typeface="Times New Roman" panose="02020603050405020304" charset="0"/>
              <a:ea typeface="Georgia" panose="02040502050405020303"/>
              <a:cs typeface="Times New Roman" panose="02020603050405020304" charset="0"/>
              <a:sym typeface="Georgia" panose="02040502050405020303"/>
            </a:endParaRPr>
          </a:p>
          <a:p>
            <a:pPr marL="456565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8"/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J</a:t>
            </a:r>
            <a:r>
              <a:rPr lang="en-US" sz="240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 </a:t>
            </a:r>
            <a:r>
              <a:rPr sz="240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Unit is a Regression Testing Framework used by developers to implement unit testing in Java, and accelerate programming speed and increase the quality of code</a:t>
            </a:r>
            <a:r>
              <a:rPr lang="en-US" sz="2400">
                <a:latin typeface="Times New Roman" panose="02020603050405020304" charset="0"/>
                <a:ea typeface="Georgia" panose="02040502050405020303"/>
                <a:cs typeface="Times New Roman" panose="02020603050405020304" charset="0"/>
                <a:sym typeface="Georgia" panose="02040502050405020303"/>
              </a:rPr>
              <a:t>.</a:t>
            </a:r>
            <a:r>
              <a:rPr lang="en-GB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  </a:t>
            </a:r>
            <a:r>
              <a:rPr lang="en-GB" b="1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</a:t>
            </a:r>
            <a:endParaRPr b="1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Wingdings" panose="05000000000000000000" charset="0"/>
              <a:buChar char="Ø"/>
            </a:pPr>
            <a:endParaRPr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272415"/>
            <a:ext cx="11345545" cy="897890"/>
          </a:xfrm>
        </p:spPr>
        <p:txBody>
          <a:bodyPr>
            <a:noAutofit/>
          </a:bodyPr>
          <a:p>
            <a:r>
              <a:rPr lang="en-US" sz="4800" b="1">
                <a:latin typeface="Times New Roman" panose="02020603050405020304" charset="0"/>
                <a:cs typeface="Times New Roman" panose="02020603050405020304" charset="0"/>
              </a:rPr>
              <a:t>OUTPUT OF J UNIT TESTING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 descr="WhatsApp Image 2022-10-27 at 22.23.05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0" y="1170305"/>
            <a:ext cx="12191365" cy="56876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41630" y="2934335"/>
            <a:ext cx="1166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b="1">
                <a:latin typeface="Times New Roman" panose="02020603050405020304" charset="0"/>
                <a:cs typeface="Times New Roman" panose="02020603050405020304" charset="0"/>
              </a:rPr>
              <a:t>LETS SEE THE EXECUTION OF CODE...</a:t>
            </a:r>
            <a:endParaRPr lang="en-US" sz="4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47261" y="1224060"/>
            <a:ext cx="10561099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NMS CINEMAS</a:t>
            </a:r>
            <a:endParaRPr lang="en-US" dirty="0">
              <a:solidFill>
                <a:schemeClr val="tx1"/>
              </a:solidFill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NMS Cinemas is a chain of single-screen theatres that screen movie shows of different genres and languages at very genuine prices.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They found out that the online booking of movie tickets from apps, such as BookMyShow and Paytm were gaining more profit by eliminating middlemen from the equation.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As a result, the team decided to hire a Full Stack developer to develop an online movie ticket booking web application with a rich and user-friendly interface. You are hired as the Full Stack Java developer and are asked to develop the web application.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management team has provided you with the requirements and their business model so that you can easily arrange different components of the application.</a:t>
            </a:r>
            <a:endParaRPr lang="en-I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</a:pPr>
            <a:endParaRPr lang="en-I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308610" y="394335"/>
            <a:ext cx="1033907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latin typeface="Times New Roman" panose="02020603050405020304" charset="0"/>
                <a:cs typeface="Times New Roman" panose="02020603050405020304" charset="0"/>
              </a:rPr>
              <a:t>BACKGROUND OF THE PROJECT</a:t>
            </a:r>
            <a:endParaRPr lang="en-US" altLang="zh-CN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31825" y="885190"/>
            <a:ext cx="8440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alt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OOLS AND TECHNLOGIES</a:t>
            </a:r>
            <a:endParaRPr lang="en-I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75044" y="2338070"/>
            <a:ext cx="736272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 End: Angular 13/HTML/CSS</a:t>
            </a:r>
            <a:endParaRPr lang="en-IN" sz="3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Server-Side: Spring Boot</a:t>
            </a:r>
            <a:endParaRPr lang="en-IN" sz="3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Backend: MySQL, Hibernate</a:t>
            </a:r>
            <a:endParaRPr lang="en-IN" sz="3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Operating System: Windows 10/11</a:t>
            </a:r>
            <a:endParaRPr lang="en-IN" sz="3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Developing Method: Agile Methodology</a:t>
            </a:r>
            <a:endParaRPr lang="en-I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708732" y="2261134"/>
            <a:ext cx="4589780" cy="436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93171" y="503555"/>
            <a:ext cx="2682081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PORTAL</a:t>
            </a:r>
            <a:endParaRPr lang="en-US" sz="4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4860" y="1873885"/>
            <a:ext cx="2298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ADMIN</a:t>
            </a:r>
            <a:endParaRPr lang="en-US" sz="3600"/>
          </a:p>
        </p:txBody>
      </p:sp>
      <p:pic>
        <p:nvPicPr>
          <p:cNvPr id="6" name="Picture 5" descr="img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5765" y="4191635"/>
            <a:ext cx="2222500" cy="2115820"/>
          </a:xfrm>
          <a:prstGeom prst="rect">
            <a:avLst/>
          </a:prstGeom>
        </p:spPr>
      </p:pic>
      <p:pic>
        <p:nvPicPr>
          <p:cNvPr id="12" name="Picture 11" descr="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70" y="1416050"/>
            <a:ext cx="2470150" cy="20186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2170" y="4643120"/>
            <a:ext cx="192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sz="3600">
                <a:latin typeface="Times New Roman" panose="02020603050405020304" charset="0"/>
                <a:cs typeface="Times New Roman" panose="02020603050405020304" charset="0"/>
              </a:rPr>
              <a:t>USER</a:t>
            </a: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616710" y="346710"/>
            <a:ext cx="41954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DMIN</a:t>
            </a:r>
            <a:r>
              <a:rPr lang="en-US" alt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ROLE</a:t>
            </a:r>
            <a:endParaRPr lang="en-US" sz="48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710" y="1176655"/>
            <a:ext cx="9879965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9580" y="516255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lang="en-US" altLang="en-IN" sz="4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 ROLE</a:t>
            </a:r>
            <a:endParaRPr lang="en-I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1530350"/>
            <a:ext cx="9395460" cy="4922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2784</Words>
  <Application>WPS Presentation</Application>
  <PresentationFormat>Widescreen</PresentationFormat>
  <Paragraphs>300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SimSun</vt:lpstr>
      <vt:lpstr>Wingdings</vt:lpstr>
      <vt:lpstr>Times New Roman</vt:lpstr>
      <vt:lpstr>Wingdings</vt:lpstr>
      <vt:lpstr>Calibri</vt:lpstr>
      <vt:lpstr>Microsoft YaHei</vt:lpstr>
      <vt:lpstr>Arial Unicode MS</vt:lpstr>
      <vt:lpstr>Calibri Light</vt:lpstr>
      <vt:lpstr>Georgia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TOOLS/TECHNOLOGIES USED </vt:lpstr>
      <vt:lpstr>PowerPoint 演示文稿</vt:lpstr>
      <vt:lpstr>USER CONTROLLER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TOOLS/TECHNOLOGIES USED </vt:lpstr>
      <vt:lpstr>COMPONENTS IN ANGULAR</vt:lpstr>
      <vt:lpstr>PowerPoint 演示文稿</vt:lpstr>
      <vt:lpstr>PowerPoint 演示文稿</vt:lpstr>
      <vt:lpstr>FRONT-END EXECUTION</vt:lpstr>
      <vt:lpstr>PowerPoint 演示文稿</vt:lpstr>
      <vt:lpstr>PowerPoint 演示文稿</vt:lpstr>
      <vt:lpstr>PowerPoint 演示文稿</vt:lpstr>
      <vt:lpstr>PowerPoint 演示文稿</vt:lpstr>
      <vt:lpstr>ADMIN – MOVIES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	TESTING</vt:lpstr>
      <vt:lpstr>PowerPoint 演示文稿</vt:lpstr>
      <vt:lpstr>OUTPUT OF J UNIT TESTING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1by18</cp:lastModifiedBy>
  <cp:revision>25</cp:revision>
  <dcterms:created xsi:type="dcterms:W3CDTF">2022-10-25T16:15:00Z</dcterms:created>
  <dcterms:modified xsi:type="dcterms:W3CDTF">2022-10-28T04:06:04Z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F5B91E9A57EB4FF8B7F8CF8B5EA150D5</vt:lpwstr>
  </property>
  <property fmtid="{D5CDD505-2E9C-101B-9397-08002B2CF9AE}" pid="3" name="KSOProductBuildVer">
    <vt:lpwstr>1033-11.2.0.11210</vt:lpwstr>
  </property>
</Properties>
</file>